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E8EA1-C1B6-438E-B9CE-A21951873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4166A5-E4C2-48CC-8F8D-D82AFB0E0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043FC5-67FC-4B8D-8ED5-4E1847B2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C997A4-59D4-47BB-B14B-2B1D0E170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745C3F-DFE2-4A76-8553-E283C65E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81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BBA0E7-1489-4FAD-BD85-60C338C81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3520CB-1969-460B-BD2B-5FB03C4C6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B5F21C-4B97-4947-884A-39E808D6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A67C42-90EC-49E3-B381-4FE9E55D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188E27-2A33-4977-928E-D1DB2613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585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2FED8F-EB10-4A11-B174-F7EE76EBD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DD699E-CFCA-4CAD-83BD-C4E0525A9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E5CADD-A3F8-42F8-B5B7-02BAFDEB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A121EB-7EE4-4F27-B576-50C5A3272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ED4788-8460-4804-BE6D-3545DF78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840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4E18DE-E8DF-4931-A739-3745D4F8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838A2-C702-449C-8BF6-587DF9D33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CF6FCE-7C5B-4ED5-9791-6125DE0EC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33930C-9218-4050-9574-3EA654097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42D6AC-0431-470A-ABF7-2C36DF76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969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A0E5A-B015-4006-8519-9777ACD7F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08A5D8-B766-42E0-829F-C4F33D373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67677C-7D72-4E35-9B8B-1A04C9ED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138737-C240-4260-ADC7-6059BF79A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B7E17D-6478-4C47-92B5-E41E8863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982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A14E1-2C3D-4812-9DCF-FF17E32BF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338BC5-DA28-4A32-AA69-4C2038859E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B42521-B989-426C-9241-78444C784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DA7FFF-54A1-4B11-B91E-48DB1179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76CB1E-C5FE-4B48-BE4E-F5BB9E423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75AB35-AB6E-49A5-9B53-624619A99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141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F11FF7-9182-4FBC-AD0F-63579ACB0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ABE2BC-EAAF-496A-98A6-B4E12483D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D3EA59-9F98-4960-AE27-FC75437F9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1239FD-F089-4075-B8ED-FB80BE577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A70A631-1605-460A-89E9-403A3C3B6B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6D2594F-1915-410D-9A2A-9D9445C4B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6CE1A8-854B-445C-8ECC-529338025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419B8C2-D015-42D0-AD46-C03D651AF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61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19049-12B3-4EC1-9BA2-CF7D377C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227A8D-7684-43EB-9F6F-840392B6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FE747F-5AC8-42D5-BE70-A6474D904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8FAAC0-CAD9-48E5-89AA-48C2BB67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384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DAE2B7-D103-4F6F-9D50-88C0BB66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841196-C720-478C-B760-3941C2714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280CDD-1414-450E-A2D0-D10404E19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78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83BBF-78C4-4A2C-B2AA-0C7F8021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354ACF-1755-4194-AF57-BB5DD7488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F4FA4A-C454-427F-83F0-93557A1AD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7F21EC-0E8A-42CB-9B41-9BBF9F5CB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D75596-EF10-4774-919A-BD1991C76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555EEA-E2BB-43C6-856C-7821F54A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97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8367F8-3F99-4B6C-86CE-536175DD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08731F-C27E-4026-AA03-16B4624C1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77F63F-426F-4FD0-95F4-ED52F4D3E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963551-89EA-4D69-BAA4-766D5BAA2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A44D1E-4016-455D-9E7C-B60C1F1D9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5D83AA-6B27-4F17-AD5C-7FF3991EB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650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92C7E0-C4FD-4420-9E1D-6E510391C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987920-086F-4842-98E8-628C82B8D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05D1B3-56B8-4482-86F1-CB76CEB231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7223B-3426-43DB-85E1-67E6E8A0E417}" type="datetimeFigureOut">
              <a:rPr lang="es-ES" smtClean="0"/>
              <a:t>17/07/2018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B99697-4892-4E8A-B234-7DBAAAA3F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9DFA23-5848-458A-8E27-CBD7491D9E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F8085-87D9-43B1-BBE1-D396EB87D8C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484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80BDDA-3AE0-49F5-BFB5-B73448D9FE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22BB12-F211-43A8-A47B-67A457599C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17">
            <a:extLst>
              <a:ext uri="{FF2B5EF4-FFF2-40B4-BE49-F238E27FC236}">
                <a16:creationId xmlns:a16="http://schemas.microsoft.com/office/drawing/2014/main" id="{41FC95EC-C9C8-4AC8-AB57-23D49CD59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913" y="422835"/>
            <a:ext cx="5796173" cy="523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1201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Nati</dc:creator>
  <cp:lastModifiedBy>Nati</cp:lastModifiedBy>
  <cp:revision>1</cp:revision>
  <dcterms:created xsi:type="dcterms:W3CDTF">2018-07-17T11:39:18Z</dcterms:created>
  <dcterms:modified xsi:type="dcterms:W3CDTF">2018-07-17T11:40:03Z</dcterms:modified>
</cp:coreProperties>
</file>